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94657" autoAdjust="0"/>
  </p:normalViewPr>
  <p:slideViewPr>
    <p:cSldViewPr snapToGrid="0">
      <p:cViewPr varScale="1">
        <p:scale>
          <a:sx n="146" d="100"/>
          <a:sy n="146" d="100"/>
        </p:scale>
        <p:origin x="-106" y="-5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DF3A58-6320-6249-6A31-B44EA61D2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A71B01A-4425-1242-A0DB-E2905782F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DD3BE65-F576-EA69-697E-EC9F66C1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3428E62-E0E7-64FB-7E28-DC0C2113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B527140-59A1-0AE2-71E2-5E91033C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852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F02AF4-46E2-8BDA-F53D-1BA7AC3A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822E045-2918-74AF-D923-B19313271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2C7779-C770-E8B8-68D1-796B3708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F955054-FB57-E44B-A5EE-ACB110FF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7D67B58-5896-BDFA-F7A5-C68067F1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343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87CA042-454B-FECA-A266-388A02F62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F2899C6-AAB7-03BA-E4AA-3ACD40CFB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918BDF4-0C2E-0E68-F23C-CE7E703F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C7EC505-B549-3B2E-03BD-747EB1B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23DD0AF-15EF-D525-DB28-C966D49F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921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CA64C9-BBBC-7E8E-DC32-7EB74FA4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7427466-5084-99D3-3A61-BBAE064F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DECA395-2072-5237-616E-14582C46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36DACDE-43BA-647D-26E2-0E7A219E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9462362-89AD-4BD0-016E-C0C737D5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453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33C5EE-39D2-0744-2C3D-C41D2D21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4E21A6F-84A6-7391-CF6D-CB307798D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EE7486E-3964-1222-BFB5-D5B22500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3BD1DB2-B400-EB7B-7E77-E32A35DF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68682A2-4EC3-B57E-E9B1-705C2643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4229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FD5653-F24A-F2A2-035C-2EBD263A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C43780-1150-9940-99D4-2DDF1146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FDC24C2-7E00-80DB-1CE8-6B6769AEC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B4774B4-18FF-CFA2-27FF-7549B122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E819464-12F7-BFC4-0E38-DC9FE84C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AFA55AA-3FC4-33F7-395B-2F006304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56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1DC63F-8AD7-63FF-9887-327381B0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4CDD30-7671-CC3F-9719-AFDF2E1E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B4E31E2-DE92-A750-3612-43BA869E0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43B9844-E7C2-958B-0817-80E59AC5F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E7C7F85-5CF3-6972-B085-E196D3520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2DECF2F-1D33-A211-D2D5-0E2CB0EE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3554F8E-F6D2-CAB0-2B74-F2705AA7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779FEC8-17A2-19C3-CE8F-D969F2FA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866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438C16-D365-6F53-A211-B46609A9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F46837D5-316A-7471-01E3-4BE6CE66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8CE2A6A3-7ECD-66B8-D9F9-838D543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3FA3469-54F5-ED70-EDD5-4FBEDE47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05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24BD976-464B-F87A-6497-7E5FBB11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9D769958-F53B-94EE-27AB-CBF27A03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B18DE42-36B6-77F9-A1B0-0B6C153F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612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179E1C-A132-4845-3A8C-2EEA05EE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B5A1539-5754-6FE5-F2DE-49CCEF92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1257BB0-D882-845B-5404-EEDB80C8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4E16EF5-85E1-D34B-F2A7-13DF3D9E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4B873FE-90A5-F454-9E10-D2B2760B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81587D6-B025-F5ED-7C93-5B65AFDE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336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CCBB17-51A9-0480-2C39-80C8995F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DDF8D7C4-F45A-7943-2563-8785557C4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3673646-9691-0B79-9188-51A6427B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49E9E3B-6F4B-893B-94FE-C62EF27F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81D603D-4942-5145-4D26-7C5EA1E5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EC43AAB-3B5A-65D7-6574-8CC5A625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313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9051D396-2A12-5C80-6F16-CA57D12B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FFEC490-0821-4954-CFC5-C2A3B1734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6F45EAD-70A8-5997-A13A-B6535DAAB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7F2C0-3CF1-4291-A2A6-9CBF013BC6B9}" type="datetimeFigureOut">
              <a:rPr lang="cs-CZ" smtClean="0"/>
              <a:pPr/>
              <a:t>03.11.2025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25CC5CE-5913-14C7-44A6-913453C2C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F33779C-EB67-2C9A-ECBE-204A95CBF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652F5-3362-42AC-B832-A338BEF85A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737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587FCA-E52C-D2FF-04C0-097203EDD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3593"/>
            <a:ext cx="9144000" cy="1489165"/>
          </a:xfrm>
        </p:spPr>
        <p:txBody>
          <a:bodyPr>
            <a:noAutofit/>
          </a:bodyPr>
          <a:lstStyle/>
          <a:p>
            <a:r>
              <a:rPr lang="cs-CZ" sz="8000" dirty="0" smtClean="0">
                <a:latin typeface="Arial Rounded MT Bold" pitchFamily="34" charset="0"/>
              </a:rPr>
              <a:t>COLOR DAB+</a:t>
            </a:r>
            <a:br>
              <a:rPr lang="cs-CZ" sz="8000" dirty="0" smtClean="0">
                <a:latin typeface="Arial Rounded MT Bold" pitchFamily="34" charset="0"/>
              </a:rPr>
            </a:br>
            <a:r>
              <a:rPr lang="cs-CZ" sz="2800" dirty="0" smtClean="0">
                <a:latin typeface="Arial Rounded MT Bold" pitchFamily="34" charset="0"/>
              </a:rPr>
              <a:t> JOE Media s.r.o. </a:t>
            </a:r>
            <a:endParaRPr lang="cs-CZ" sz="2800" dirty="0">
              <a:latin typeface="Arial Rounded MT Bold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D28ED38-0906-9694-4DC4-18767D623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3056"/>
            <a:ext cx="9144000" cy="315077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sz="3200" dirty="0" smtClean="0"/>
              <a:t>1) Kde aktuálně vysíláme </a:t>
            </a:r>
          </a:p>
          <a:p>
            <a:pPr algn="l"/>
            <a:r>
              <a:rPr lang="cs-CZ" sz="3200" dirty="0" smtClean="0"/>
              <a:t>2) Kde a jak hodláme vysílat ve finále </a:t>
            </a:r>
          </a:p>
          <a:p>
            <a:pPr algn="l"/>
            <a:r>
              <a:rPr lang="cs-CZ" sz="3200" dirty="0" smtClean="0"/>
              <a:t>3) Jaké služby nabízíme jaký </a:t>
            </a:r>
            <a:r>
              <a:rPr lang="cs-CZ" sz="3200" dirty="0" err="1" smtClean="0"/>
              <a:t>bitrate</a:t>
            </a:r>
            <a:r>
              <a:rPr lang="cs-CZ" sz="3200" dirty="0" smtClean="0"/>
              <a:t>, atd.</a:t>
            </a:r>
          </a:p>
          <a:p>
            <a:pPr algn="l"/>
            <a:r>
              <a:rPr lang="cs-CZ" sz="3200" dirty="0" smtClean="0"/>
              <a:t>4) Naprostým standardem u všech stanic máme zobrazení COVER CD, Loga, atd.</a:t>
            </a:r>
          </a:p>
          <a:p>
            <a:pPr algn="l"/>
            <a:r>
              <a:rPr lang="cs-CZ" sz="3200" dirty="0" smtClean="0"/>
              <a:t>5) Jako jediní nabízíme službu DNS radio</a:t>
            </a:r>
          </a:p>
          <a:p>
            <a:pPr algn="l"/>
            <a:r>
              <a:rPr lang="cs-CZ" sz="3200" dirty="0" smtClean="0"/>
              <a:t>6) Jako jediní nabízíme “</a:t>
            </a:r>
            <a:r>
              <a:rPr lang="cs-CZ" sz="3200" dirty="0" err="1" smtClean="0"/>
              <a:t>DynamicLabel</a:t>
            </a:r>
            <a:r>
              <a:rPr lang="cs-CZ" sz="3200" dirty="0" smtClean="0"/>
              <a:t>+ DL+” </a:t>
            </a:r>
            <a:r>
              <a:rPr lang="cs-CZ" sz="2500" dirty="0" smtClean="0"/>
              <a:t>(přehlednější zobrazení názvu songů a interpreta)</a:t>
            </a:r>
            <a:r>
              <a:rPr lang="cs-CZ" sz="3200" dirty="0" smtClean="0"/>
              <a:t> </a:t>
            </a:r>
          </a:p>
          <a:p>
            <a:pPr algn="l"/>
            <a:r>
              <a:rPr lang="cs-CZ" sz="3200" dirty="0" smtClean="0"/>
              <a:t>7) Před spuštěním máme EPG u některých vybraných stanic </a:t>
            </a:r>
          </a:p>
          <a:p>
            <a:pPr algn="l"/>
            <a:r>
              <a:rPr lang="cs-CZ" sz="3200" dirty="0" smtClean="0"/>
              <a:t>8) Ve spolupráci s </a:t>
            </a:r>
            <a:r>
              <a:rPr lang="cs-CZ" sz="3200" dirty="0" err="1" smtClean="0"/>
              <a:t>Fiera</a:t>
            </a:r>
            <a:r>
              <a:rPr lang="cs-CZ" sz="3200" dirty="0" smtClean="0"/>
              <a:t> – ukázka společného pokrytí, aktuálně</a:t>
            </a:r>
          </a:p>
          <a:p>
            <a:pPr algn="l"/>
            <a:r>
              <a:rPr lang="cs-CZ" sz="3200" dirty="0" smtClean="0"/>
              <a:t>9) Závěr – co chystáme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00506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705"/>
          </a:xfrm>
        </p:spPr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Závěr – co chystáme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Aktuálně do konce roku připravujeme spuštění dalších vysílačů</a:t>
            </a:r>
          </a:p>
          <a:p>
            <a:r>
              <a:rPr lang="cs-CZ" dirty="0" smtClean="0"/>
              <a:t>Doplnění prázdných programových </a:t>
            </a:r>
            <a:r>
              <a:rPr lang="cs-CZ" dirty="0" smtClean="0"/>
              <a:t>pozic – </a:t>
            </a:r>
            <a:r>
              <a:rPr lang="cs-CZ" smtClean="0"/>
              <a:t>nové stanice</a:t>
            </a: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Kde aktuálně vysíláme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3996"/>
            <a:ext cx="10515600" cy="4902967"/>
          </a:xfrm>
        </p:spPr>
        <p:txBody>
          <a:bodyPr/>
          <a:lstStyle/>
          <a:p>
            <a:r>
              <a:rPr lang="cs-CZ" dirty="0" smtClean="0"/>
              <a:t>Pokrytí 2025</a:t>
            </a:r>
          </a:p>
          <a:p>
            <a:r>
              <a:rPr lang="cs-CZ" sz="1800" dirty="0" smtClean="0"/>
              <a:t>(Aktuální stav pokrytí k 10/2025)</a:t>
            </a:r>
            <a:endParaRPr lang="cs-CZ" sz="1800" dirty="0"/>
          </a:p>
        </p:txBody>
      </p:sp>
      <p:pic>
        <p:nvPicPr>
          <p:cNvPr id="5" name="Obrázek 4" descr="JOE 4TX Emin 55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168" y="1112955"/>
            <a:ext cx="6998088" cy="5577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444"/>
          </a:xfrm>
        </p:spPr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COLOR DAB+   </a:t>
            </a:r>
            <a:r>
              <a:rPr lang="cs-CZ" sz="3600" dirty="0" smtClean="0">
                <a:latin typeface="Arial Rounded MT Bold" pitchFamily="34" charset="0"/>
              </a:rPr>
              <a:t>(Plánované finální pokrytí)</a:t>
            </a:r>
            <a:endParaRPr lang="cs-CZ" sz="3600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Plánované pokrytí</a:t>
            </a:r>
            <a:endParaRPr lang="cs-CZ" dirty="0"/>
          </a:p>
        </p:txBody>
      </p:sp>
      <p:pic>
        <p:nvPicPr>
          <p:cNvPr id="3074" name="Picture 2" descr="D:\RADIO\DAB_2024_rozvoj\pokrytí_čenda\JOE 6TX 3-6mil o 34-7% o Č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601" y="1039259"/>
            <a:ext cx="546735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Jaké služby nabízíme jaký </a:t>
            </a:r>
            <a:r>
              <a:rPr lang="cs-CZ" dirty="0" err="1" smtClean="0">
                <a:latin typeface="Arial Rounded MT Bold" pitchFamily="34" charset="0"/>
              </a:rPr>
              <a:t>bitrate</a:t>
            </a:r>
            <a:r>
              <a:rPr lang="cs-CZ" dirty="0" smtClean="0">
                <a:latin typeface="Arial Rounded MT Bold" pitchFamily="34" charset="0"/>
              </a:rPr>
              <a:t>, atd.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Nabízíme vysokou kvalitu zvuku</a:t>
            </a:r>
          </a:p>
          <a:p>
            <a:pPr lvl="8"/>
            <a:endParaRPr lang="cs-CZ" dirty="0" smtClean="0"/>
          </a:p>
          <a:p>
            <a:r>
              <a:rPr lang="cs-CZ" dirty="0" smtClean="0"/>
              <a:t>1    COLOR </a:t>
            </a:r>
            <a:r>
              <a:rPr lang="cs-CZ" dirty="0" err="1" smtClean="0"/>
              <a:t>MusicRadio</a:t>
            </a:r>
            <a:r>
              <a:rPr lang="cs-CZ" dirty="0" smtClean="0"/>
              <a:t> 	96kbps    HE-AAC-V1    EEP 3A</a:t>
            </a:r>
            <a:br>
              <a:rPr lang="cs-CZ" dirty="0" smtClean="0"/>
            </a:br>
            <a:r>
              <a:rPr lang="cs-CZ" dirty="0" smtClean="0"/>
              <a:t>2    HEY Radio   	    	96kbps    HE-AAC-V1    EEP 3A</a:t>
            </a:r>
            <a:br>
              <a:rPr lang="cs-CZ" dirty="0" smtClean="0"/>
            </a:br>
            <a:r>
              <a:rPr lang="cs-CZ" dirty="0" smtClean="0"/>
              <a:t>3    Expres FM    	    	96kbps    HE-AAC-V1    EEP 3A</a:t>
            </a:r>
            <a:br>
              <a:rPr lang="cs-CZ" dirty="0" smtClean="0"/>
            </a:br>
            <a:r>
              <a:rPr lang="cs-CZ" dirty="0" smtClean="0"/>
              <a:t>4    MUSICONLY    		96kbps    HE-AAC-V1    EEP 3A</a:t>
            </a:r>
            <a:br>
              <a:rPr lang="cs-CZ" dirty="0" smtClean="0"/>
            </a:br>
            <a:r>
              <a:rPr lang="cs-CZ" dirty="0" smtClean="0"/>
              <a:t>5    </a:t>
            </a:r>
            <a:r>
              <a:rPr lang="cs-CZ" dirty="0" err="1" smtClean="0"/>
              <a:t>Americana</a:t>
            </a:r>
            <a:r>
              <a:rPr lang="cs-CZ" dirty="0" smtClean="0"/>
              <a:t> Radio        	64kbps    HE-AAC-V2    EEP  3A</a:t>
            </a:r>
            <a:br>
              <a:rPr lang="cs-CZ" dirty="0" smtClean="0"/>
            </a:br>
            <a:r>
              <a:rPr lang="cs-CZ" dirty="0" smtClean="0"/>
              <a:t>6    </a:t>
            </a:r>
            <a:r>
              <a:rPr lang="cs-CZ" dirty="0" err="1" smtClean="0"/>
              <a:t>Classic</a:t>
            </a:r>
            <a:r>
              <a:rPr lang="cs-CZ" dirty="0" smtClean="0"/>
              <a:t> Praha    		128kbps  AAC-LC    	  EEP 2B</a:t>
            </a:r>
            <a:br>
              <a:rPr lang="cs-CZ" dirty="0" smtClean="0"/>
            </a:br>
            <a:r>
              <a:rPr lang="cs-CZ" dirty="0" smtClean="0"/>
              <a:t>7    Radio SAZAVA		72kbps    HE-AAC-V2    EEP 3A</a:t>
            </a:r>
            <a:br>
              <a:rPr lang="cs-CZ" dirty="0" smtClean="0"/>
            </a:br>
            <a:r>
              <a:rPr lang="cs-CZ" dirty="0" smtClean="0"/>
              <a:t>8    ZUN radio    		72kbps    HE-AAC-V1    EEP 2A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Standardně u všech stanic nabízíme zobrazení COVER CD, atd.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latin typeface="Arial Rounded MT Bold" pitchFamily="34" charset="0"/>
              </a:rPr>
              <a:t>COVER CD se střídá s LOGEM stanice</a:t>
            </a:r>
          </a:p>
          <a:p>
            <a:r>
              <a:rPr lang="cs-CZ" dirty="0" smtClean="0">
                <a:latin typeface="Arial Rounded MT Bold" pitchFamily="34" charset="0"/>
              </a:rPr>
              <a:t>Popřípadě se zobrazuje foto aktuálního moderátora</a:t>
            </a:r>
          </a:p>
          <a:p>
            <a:r>
              <a:rPr lang="cs-CZ" dirty="0" smtClean="0">
                <a:latin typeface="Arial Rounded MT Bold" pitchFamily="34" charset="0"/>
              </a:rPr>
              <a:t>Nabízíme zobrazení LOGA reklamního klienta</a:t>
            </a:r>
          </a:p>
          <a:p>
            <a:r>
              <a:rPr lang="cs-CZ" dirty="0" smtClean="0">
                <a:latin typeface="Arial Rounded MT Bold" pitchFamily="34" charset="0"/>
              </a:rPr>
              <a:t>Na displej může moderátor poslat libovolný obrázek</a:t>
            </a:r>
          </a:p>
          <a:p>
            <a:r>
              <a:rPr lang="cs-CZ" dirty="0" smtClean="0">
                <a:latin typeface="Arial Rounded MT Bold" pitchFamily="34" charset="0"/>
              </a:rPr>
              <a:t>Zobrazení názvu interpreta a názvu songu</a:t>
            </a:r>
          </a:p>
          <a:p>
            <a:r>
              <a:rPr lang="cs-CZ" dirty="0" smtClean="0">
                <a:latin typeface="Arial Rounded MT Bold" pitchFamily="34" charset="0"/>
              </a:rPr>
              <a:t>Vše se střídá ve zvolené rotaci</a:t>
            </a:r>
            <a:endParaRPr lang="cs-CZ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902"/>
          </a:xfrm>
        </p:spPr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Jako jediní nabízíme službu DNS radio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Co je DNS radio?</a:t>
            </a:r>
          </a:p>
          <a:p>
            <a:r>
              <a:rPr lang="cs-CZ" dirty="0" smtClean="0"/>
              <a:t>Hybrid radio/</a:t>
            </a:r>
            <a:r>
              <a:rPr lang="cs-CZ" dirty="0" err="1" smtClean="0"/>
              <a:t>radiodns</a:t>
            </a:r>
            <a:r>
              <a:rPr lang="cs-CZ" dirty="0" smtClean="0"/>
              <a:t> kombinuje poslech standardního rádia přes FM nebo DAB, ve chvíli kdy dojde k výpadku signálu a radiopřijímač to podporuje, pokusí se najít alternativní </a:t>
            </a:r>
            <a:r>
              <a:rPr lang="cs-CZ" dirty="0" err="1" smtClean="0"/>
              <a:t>stream</a:t>
            </a:r>
            <a:r>
              <a:rPr lang="cs-CZ" dirty="0" smtClean="0"/>
              <a:t> přes internet a pokračovat v poslechu. Jde o standard ( ETSI TS 103 270 ), který podporují modernější autorádia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DL+ (</a:t>
            </a:r>
            <a:r>
              <a:rPr lang="cs-CZ" b="1" dirty="0" err="1" smtClean="0"/>
              <a:t>DynamicLabel</a:t>
            </a:r>
            <a:r>
              <a:rPr lang="cs-CZ" b="1" dirty="0" smtClean="0"/>
              <a:t> +) </a:t>
            </a:r>
          </a:p>
          <a:p>
            <a:r>
              <a:rPr lang="cs-CZ" dirty="0" smtClean="0"/>
              <a:t>Doprovodné textové informace, jako například: umělec, název skladby, název alba, zpravodajství, doprava atd. Všechny informace se objeví na displeji rádia v několika řádcích.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Jako jediní nabízíme “DL+” </a:t>
            </a:r>
            <a:r>
              <a:rPr lang="cs-CZ" sz="2800" dirty="0" err="1" smtClean="0">
                <a:latin typeface="Arial Rounded MT Bold" pitchFamily="34" charset="0"/>
              </a:rPr>
              <a:t>DynamicLabel</a:t>
            </a:r>
            <a:r>
              <a:rPr lang="cs-CZ" sz="2800" dirty="0" smtClean="0">
                <a:latin typeface="Arial Rounded MT Bold" pitchFamily="34" charset="0"/>
              </a:rPr>
              <a:t>+</a:t>
            </a:r>
            <a:r>
              <a:rPr lang="cs-CZ" dirty="0" smtClean="0">
                <a:latin typeface="Arial Rounded MT Bold" pitchFamily="34" charset="0"/>
              </a:rPr>
              <a:t> </a:t>
            </a:r>
            <a:br>
              <a:rPr lang="cs-CZ" dirty="0" smtClean="0">
                <a:latin typeface="Arial Rounded MT Bold" pitchFamily="34" charset="0"/>
              </a:rPr>
            </a:br>
            <a:r>
              <a:rPr lang="cs-CZ" sz="2800" dirty="0" smtClean="0">
                <a:latin typeface="Arial Rounded MT Bold" pitchFamily="34" charset="0"/>
              </a:rPr>
              <a:t>(přehlednější zobrazení názvů songů a interpreta)</a:t>
            </a:r>
            <a:endParaRPr lang="cs-CZ" sz="2800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7" name="Picture 3" descr="C:\Users\Admin\OneDrive\Obrázky\DAB\20250603_17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" y="1886276"/>
            <a:ext cx="5505989" cy="2837254"/>
          </a:xfrm>
          <a:prstGeom prst="rect">
            <a:avLst/>
          </a:prstGeom>
          <a:noFill/>
        </p:spPr>
      </p:pic>
      <p:pic>
        <p:nvPicPr>
          <p:cNvPr id="6148" name="Picture 4" descr="C:\Users\Admin\OneDrive\Obrázky\DAB\20250603_17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884" y="1907177"/>
            <a:ext cx="5796072" cy="340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Arial Rounded MT Bold" pitchFamily="34" charset="0"/>
              </a:rPr>
              <a:t>Zobrazujeme název interpreta, jméno reklamního klienta, foto moderátora ve studiu, a další...</a:t>
            </a:r>
            <a:endParaRPr lang="cs-CZ" sz="3200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Admin\OneDrive\Obrázky\DAB\viktorik_uká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66" y="1827178"/>
            <a:ext cx="5420841" cy="3517576"/>
          </a:xfrm>
          <a:prstGeom prst="rect">
            <a:avLst/>
          </a:prstGeom>
          <a:noFill/>
        </p:spPr>
      </p:pic>
      <p:pic>
        <p:nvPicPr>
          <p:cNvPr id="5123" name="Picture 3" descr="C:\Users\Admin\OneDrive\Obrázky\DAB\20250603_17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259" y="2427414"/>
            <a:ext cx="5891203" cy="2749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EPG - před spuštěním </a:t>
            </a:r>
            <a:br>
              <a:rPr lang="cs-CZ" dirty="0" smtClean="0">
                <a:latin typeface="Arial Rounded MT Bold" pitchFamily="34" charset="0"/>
              </a:rPr>
            </a:br>
            <a:r>
              <a:rPr lang="cs-CZ" sz="2800" dirty="0" smtClean="0">
                <a:latin typeface="Arial Rounded MT Bold" pitchFamily="34" charset="0"/>
              </a:rPr>
              <a:t>(u některých vybraných stanic)</a:t>
            </a:r>
            <a:endParaRPr lang="cs-CZ" sz="2800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Zobrazení jednoduchého programu u vybraných stanic</a:t>
            </a:r>
          </a:p>
          <a:p>
            <a:endParaRPr lang="cs-CZ" dirty="0" smtClean="0"/>
          </a:p>
          <a:p>
            <a:r>
              <a:rPr lang="cs-CZ" dirty="0" smtClean="0"/>
              <a:t>Elektronický programový průvodce (EPG) pro DAB je navržen tak, aby uživateli nabízel podobné funkce jako televizní EPG, ale pro rádio a související datové služby:</a:t>
            </a:r>
          </a:p>
          <a:p>
            <a:r>
              <a:rPr lang="cs-CZ" dirty="0" smtClean="0"/>
              <a:t>Zobrazení programů s různou úrovní detailů pro </a:t>
            </a:r>
            <a:r>
              <a:rPr lang="cs-CZ" dirty="0" err="1" smtClean="0"/>
              <a:t>vysilané</a:t>
            </a:r>
            <a:r>
              <a:rPr lang="cs-CZ" dirty="0" smtClean="0"/>
              <a:t> programy.</a:t>
            </a:r>
          </a:p>
          <a:p>
            <a:r>
              <a:rPr lang="cs-CZ" dirty="0" smtClean="0"/>
              <a:t>Zobrazení programů s programy a událostmi seřazenými do konkrétních skupin.</a:t>
            </a:r>
          </a:p>
          <a:p>
            <a:r>
              <a:rPr lang="cs-CZ" dirty="0" smtClean="0"/>
              <a:t>Navigace a výběr služeb a programů.</a:t>
            </a:r>
          </a:p>
          <a:p>
            <a:r>
              <a:rPr lang="cs-CZ" dirty="0" smtClean="0"/>
              <a:t>Vyhledávání v aktuálním a budoucím programu.</a:t>
            </a:r>
          </a:p>
          <a:p>
            <a:r>
              <a:rPr lang="cs-CZ" dirty="0" smtClean="0"/>
              <a:t>Časované nahrávání jednotlivých programů nebo skupin programů a tematických či podobných programů.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Vlastní</PresentationFormat>
  <Paragraphs>47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COLOR DAB+  JOE Media s.r.o. </vt:lpstr>
      <vt:lpstr>Kde aktuálně vysíláme</vt:lpstr>
      <vt:lpstr>COLOR DAB+   (Plánované finální pokrytí)</vt:lpstr>
      <vt:lpstr>Jaké služby nabízíme jaký bitrate, atd.</vt:lpstr>
      <vt:lpstr>Standardně u všech stanic nabízíme zobrazení COVER CD, atd.</vt:lpstr>
      <vt:lpstr>Jako jediní nabízíme službu DNS radio</vt:lpstr>
      <vt:lpstr>Jako jediní nabízíme “DL+” DynamicLabel+  (přehlednější zobrazení názvů songů a interpreta)</vt:lpstr>
      <vt:lpstr>Zobrazujeme název interpreta, jméno reklamního klienta, foto moderátora ve studiu, a další...</vt:lpstr>
      <vt:lpstr>EPG - před spuštěním  (u některých vybraných stanic)</vt:lpstr>
      <vt:lpstr>Závěr – co chystáme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2024-06-12T14:00:20Z</dcterms:created>
  <dcterms:modified xsi:type="dcterms:W3CDTF">2025-11-03T13:05:23Z</dcterms:modified>
</cp:coreProperties>
</file>